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é Kamphuis" userId="1e6fb90aa6460e5a" providerId="LiveId" clId="{FC9BC341-95AC-4AEB-8C24-26EF5C264F54}"/>
    <pc:docChg chg="undo custSel addSld delSld modSld">
      <pc:chgData name="José Kamphuis" userId="1e6fb90aa6460e5a" providerId="LiveId" clId="{FC9BC341-95AC-4AEB-8C24-26EF5C264F54}" dt="2018-02-19T11:38:20.849" v="2814" actId="20577"/>
      <pc:docMkLst>
        <pc:docMk/>
      </pc:docMkLst>
      <pc:sldChg chg="modSp">
        <pc:chgData name="José Kamphuis" userId="1e6fb90aa6460e5a" providerId="LiveId" clId="{FC9BC341-95AC-4AEB-8C24-26EF5C264F54}" dt="2018-02-16T10:20:34.854" v="4" actId="20577"/>
        <pc:sldMkLst>
          <pc:docMk/>
          <pc:sldMk cId="855083066" sldId="257"/>
        </pc:sldMkLst>
        <pc:spChg chg="mod">
          <ac:chgData name="José Kamphuis" userId="1e6fb90aa6460e5a" providerId="LiveId" clId="{FC9BC341-95AC-4AEB-8C24-26EF5C264F54}" dt="2018-02-16T10:20:34.854" v="4" actId="20577"/>
          <ac:spMkLst>
            <pc:docMk/>
            <pc:sldMk cId="855083066" sldId="257"/>
            <ac:spMk id="3" creationId="{93D8C00E-3566-4DBC-9068-C6077B733F77}"/>
          </ac:spMkLst>
        </pc:spChg>
      </pc:sldChg>
      <pc:sldChg chg="modSp add modAnim">
        <pc:chgData name="José Kamphuis" userId="1e6fb90aa6460e5a" providerId="LiveId" clId="{FC9BC341-95AC-4AEB-8C24-26EF5C264F54}" dt="2018-02-16T10:43:41.056" v="168" actId="20577"/>
        <pc:sldMkLst>
          <pc:docMk/>
          <pc:sldMk cId="2137403657" sldId="258"/>
        </pc:sldMkLst>
        <pc:spChg chg="mod">
          <ac:chgData name="José Kamphuis" userId="1e6fb90aa6460e5a" providerId="LiveId" clId="{FC9BC341-95AC-4AEB-8C24-26EF5C264F54}" dt="2018-02-16T10:41:23.062" v="28" actId="122"/>
          <ac:spMkLst>
            <pc:docMk/>
            <pc:sldMk cId="2137403657" sldId="258"/>
            <ac:spMk id="2" creationId="{3FA62DDF-E02E-48DA-AFDE-FB2D2F00264E}"/>
          </ac:spMkLst>
        </pc:spChg>
        <pc:spChg chg="mod">
          <ac:chgData name="José Kamphuis" userId="1e6fb90aa6460e5a" providerId="LiveId" clId="{FC9BC341-95AC-4AEB-8C24-26EF5C264F54}" dt="2018-02-16T10:43:21.156" v="164" actId="255"/>
          <ac:spMkLst>
            <pc:docMk/>
            <pc:sldMk cId="2137403657" sldId="258"/>
            <ac:spMk id="3" creationId="{7D742899-5FBD-472F-A303-54D46CC26FA8}"/>
          </ac:spMkLst>
        </pc:spChg>
      </pc:sldChg>
      <pc:sldChg chg="modSp del">
        <pc:chgData name="José Kamphuis" userId="1e6fb90aa6460e5a" providerId="LiveId" clId="{FC9BC341-95AC-4AEB-8C24-26EF5C264F54}" dt="2018-02-18T14:04:10.809" v="892" actId="2696"/>
        <pc:sldMkLst>
          <pc:docMk/>
          <pc:sldMk cId="2067594994" sldId="259"/>
        </pc:sldMkLst>
        <pc:picChg chg="mod">
          <ac:chgData name="José Kamphuis" userId="1e6fb90aa6460e5a" providerId="LiveId" clId="{FC9BC341-95AC-4AEB-8C24-26EF5C264F54}" dt="2018-02-16T10:45:46.354" v="173" actId="14100"/>
          <ac:picMkLst>
            <pc:docMk/>
            <pc:sldMk cId="2067594994" sldId="259"/>
            <ac:picMk id="4" creationId="{00000000-0000-0000-0000-000000000000}"/>
          </ac:picMkLst>
        </pc:picChg>
      </pc:sldChg>
      <pc:sldChg chg="modSp del">
        <pc:chgData name="José Kamphuis" userId="1e6fb90aa6460e5a" providerId="LiveId" clId="{FC9BC341-95AC-4AEB-8C24-26EF5C264F54}" dt="2018-02-18T14:04:13.641" v="893" actId="2696"/>
        <pc:sldMkLst>
          <pc:docMk/>
          <pc:sldMk cId="2151672495" sldId="260"/>
        </pc:sldMkLst>
        <pc:picChg chg="mod">
          <ac:chgData name="José Kamphuis" userId="1e6fb90aa6460e5a" providerId="LiveId" clId="{FC9BC341-95AC-4AEB-8C24-26EF5C264F54}" dt="2018-02-16T10:46:19.896" v="176" actId="14100"/>
          <ac:picMkLst>
            <pc:docMk/>
            <pc:sldMk cId="2151672495" sldId="260"/>
            <ac:picMk id="4" creationId="{00000000-0000-0000-0000-000000000000}"/>
          </ac:picMkLst>
        </pc:picChg>
      </pc:sldChg>
      <pc:sldChg chg="modSp add modAnim">
        <pc:chgData name="José Kamphuis" userId="1e6fb90aa6460e5a" providerId="LiveId" clId="{FC9BC341-95AC-4AEB-8C24-26EF5C264F54}" dt="2018-02-18T19:10:03.102" v="1642" actId="20577"/>
        <pc:sldMkLst>
          <pc:docMk/>
          <pc:sldMk cId="3057459758" sldId="261"/>
        </pc:sldMkLst>
        <pc:spChg chg="mod">
          <ac:chgData name="José Kamphuis" userId="1e6fb90aa6460e5a" providerId="LiveId" clId="{FC9BC341-95AC-4AEB-8C24-26EF5C264F54}" dt="2018-02-18T14:04:26.380" v="903" actId="20577"/>
          <ac:spMkLst>
            <pc:docMk/>
            <pc:sldMk cId="3057459758" sldId="261"/>
            <ac:spMk id="2" creationId="{46167C11-C61B-4442-87F7-B8201A37619F}"/>
          </ac:spMkLst>
        </pc:spChg>
        <pc:spChg chg="mod">
          <ac:chgData name="José Kamphuis" userId="1e6fb90aa6460e5a" providerId="LiveId" clId="{FC9BC341-95AC-4AEB-8C24-26EF5C264F54}" dt="2018-02-18T14:13:07.828" v="1254" actId="20577"/>
          <ac:spMkLst>
            <pc:docMk/>
            <pc:sldMk cId="3057459758" sldId="261"/>
            <ac:spMk id="3" creationId="{F50C3274-1E45-445D-BFF6-3D6C54682205}"/>
          </ac:spMkLst>
        </pc:spChg>
      </pc:sldChg>
      <pc:sldChg chg="modSp add modAnim">
        <pc:chgData name="José Kamphuis" userId="1e6fb90aa6460e5a" providerId="LiveId" clId="{FC9BC341-95AC-4AEB-8C24-26EF5C264F54}" dt="2018-02-16T11:37:33.545" v="829" actId="20577"/>
        <pc:sldMkLst>
          <pc:docMk/>
          <pc:sldMk cId="2279410536" sldId="262"/>
        </pc:sldMkLst>
        <pc:spChg chg="mod">
          <ac:chgData name="José Kamphuis" userId="1e6fb90aa6460e5a" providerId="LiveId" clId="{FC9BC341-95AC-4AEB-8C24-26EF5C264F54}" dt="2018-02-16T11:06:20.851" v="502" actId="14100"/>
          <ac:spMkLst>
            <pc:docMk/>
            <pc:sldMk cId="2279410536" sldId="262"/>
            <ac:spMk id="2" creationId="{B2128207-4A6F-4E25-AAD5-A6A50200D266}"/>
          </ac:spMkLst>
        </pc:spChg>
        <pc:spChg chg="mod">
          <ac:chgData name="José Kamphuis" userId="1e6fb90aa6460e5a" providerId="LiveId" clId="{FC9BC341-95AC-4AEB-8C24-26EF5C264F54}" dt="2018-02-16T11:37:33.545" v="829" actId="20577"/>
          <ac:spMkLst>
            <pc:docMk/>
            <pc:sldMk cId="2279410536" sldId="262"/>
            <ac:spMk id="3" creationId="{60B26728-BB88-47DC-82FA-F86E436EFB41}"/>
          </ac:spMkLst>
        </pc:spChg>
      </pc:sldChg>
      <pc:sldChg chg="modSp add modAnim">
        <pc:chgData name="José Kamphuis" userId="1e6fb90aa6460e5a" providerId="LiveId" clId="{FC9BC341-95AC-4AEB-8C24-26EF5C264F54}" dt="2018-02-18T18:47:56.578" v="1259" actId="20577"/>
        <pc:sldMkLst>
          <pc:docMk/>
          <pc:sldMk cId="3322236136" sldId="263"/>
        </pc:sldMkLst>
        <pc:spChg chg="mod">
          <ac:chgData name="José Kamphuis" userId="1e6fb90aa6460e5a" providerId="LiveId" clId="{FC9BC341-95AC-4AEB-8C24-26EF5C264F54}" dt="2018-02-16T11:38:03.642" v="848" actId="14100"/>
          <ac:spMkLst>
            <pc:docMk/>
            <pc:sldMk cId="3322236136" sldId="263"/>
            <ac:spMk id="2" creationId="{477C0AC0-79F1-43A0-9640-A502F69FE35D}"/>
          </ac:spMkLst>
        </pc:spChg>
        <pc:spChg chg="mod">
          <ac:chgData name="José Kamphuis" userId="1e6fb90aa6460e5a" providerId="LiveId" clId="{FC9BC341-95AC-4AEB-8C24-26EF5C264F54}" dt="2018-02-16T11:50:46.841" v="861" actId="27636"/>
          <ac:spMkLst>
            <pc:docMk/>
            <pc:sldMk cId="3322236136" sldId="263"/>
            <ac:spMk id="3" creationId="{0C4A3BED-9492-450B-A4F5-298F73BAD643}"/>
          </ac:spMkLst>
        </pc:spChg>
      </pc:sldChg>
      <pc:sldChg chg="modSp add modAnim">
        <pc:chgData name="José Kamphuis" userId="1e6fb90aa6460e5a" providerId="LiveId" clId="{FC9BC341-95AC-4AEB-8C24-26EF5C264F54}" dt="2018-02-18T20:08:02.261" v="2812" actId="20577"/>
        <pc:sldMkLst>
          <pc:docMk/>
          <pc:sldMk cId="169767413" sldId="264"/>
        </pc:sldMkLst>
        <pc:spChg chg="mod">
          <ac:chgData name="José Kamphuis" userId="1e6fb90aa6460e5a" providerId="LiveId" clId="{FC9BC341-95AC-4AEB-8C24-26EF5C264F54}" dt="2018-02-18T19:05:10.104" v="1283" actId="122"/>
          <ac:spMkLst>
            <pc:docMk/>
            <pc:sldMk cId="169767413" sldId="264"/>
            <ac:spMk id="2" creationId="{5D689EF0-F143-42B6-9AEE-29E8D6B33CB1}"/>
          </ac:spMkLst>
        </pc:spChg>
        <pc:spChg chg="mod">
          <ac:chgData name="José Kamphuis" userId="1e6fb90aa6460e5a" providerId="LiveId" clId="{FC9BC341-95AC-4AEB-8C24-26EF5C264F54}" dt="2018-02-18T20:08:02.261" v="2812" actId="20577"/>
          <ac:spMkLst>
            <pc:docMk/>
            <pc:sldMk cId="169767413" sldId="264"/>
            <ac:spMk id="3" creationId="{B6FC890D-8FE8-44AF-8FF2-73DCF6952211}"/>
          </ac:spMkLst>
        </pc:spChg>
      </pc:sldChg>
      <pc:sldChg chg="modSp del">
        <pc:chgData name="José Kamphuis" userId="1e6fb90aa6460e5a" providerId="LiveId" clId="{FC9BC341-95AC-4AEB-8C24-26EF5C264F54}" dt="2018-02-18T19:04:43.956" v="1262" actId="20577"/>
        <pc:sldMkLst>
          <pc:docMk/>
          <pc:sldMk cId="3162044207" sldId="264"/>
        </pc:sldMkLst>
        <pc:spChg chg="mod">
          <ac:chgData name="José Kamphuis" userId="1e6fb90aa6460e5a" providerId="LiveId" clId="{FC9BC341-95AC-4AEB-8C24-26EF5C264F54}" dt="2018-02-18T19:04:43.956" v="1262" actId="20577"/>
          <ac:spMkLst>
            <pc:docMk/>
            <pc:sldMk cId="3162044207" sldId="264"/>
            <ac:spMk id="3" creationId="{00000000-0000-0000-0000-000000000000}"/>
          </ac:spMkLst>
        </pc:spChg>
      </pc:sldChg>
      <pc:sldChg chg="modSp add del modAnim">
        <pc:chgData name="José Kamphuis" userId="1e6fb90aa6460e5a" providerId="LiveId" clId="{FC9BC341-95AC-4AEB-8C24-26EF5C264F54}" dt="2018-02-18T14:13:42.846" v="1255" actId="2696"/>
        <pc:sldMkLst>
          <pc:docMk/>
          <pc:sldMk cId="3641858229" sldId="264"/>
        </pc:sldMkLst>
        <pc:spChg chg="mod">
          <ac:chgData name="José Kamphuis" userId="1e6fb90aa6460e5a" providerId="LiveId" clId="{FC9BC341-95AC-4AEB-8C24-26EF5C264F54}" dt="2018-02-16T11:51:21.281" v="884" actId="122"/>
          <ac:spMkLst>
            <pc:docMk/>
            <pc:sldMk cId="3641858229" sldId="264"/>
            <ac:spMk id="2" creationId="{34157C18-4AEE-4BF5-99C3-DB2AAA038123}"/>
          </ac:spMkLst>
        </pc:spChg>
        <pc:spChg chg="mod">
          <ac:chgData name="José Kamphuis" userId="1e6fb90aa6460e5a" providerId="LiveId" clId="{FC9BC341-95AC-4AEB-8C24-26EF5C264F54}" dt="2018-02-16T11:51:24.628" v="886" actId="27636"/>
          <ac:spMkLst>
            <pc:docMk/>
            <pc:sldMk cId="3641858229" sldId="264"/>
            <ac:spMk id="3" creationId="{24DB6EB0-A29A-4898-888B-0CB3CB0A785A}"/>
          </ac:spMkLst>
        </pc:spChg>
      </pc:sldChg>
      <pc:sldChg chg="modSp add modAnim">
        <pc:chgData name="José Kamphuis" userId="1e6fb90aa6460e5a" providerId="LiveId" clId="{FC9BC341-95AC-4AEB-8C24-26EF5C264F54}" dt="2018-02-19T11:38:12.992" v="2813" actId="6549"/>
        <pc:sldMkLst>
          <pc:docMk/>
          <pc:sldMk cId="1719669526" sldId="265"/>
        </pc:sldMkLst>
        <pc:spChg chg="mod">
          <ac:chgData name="José Kamphuis" userId="1e6fb90aa6460e5a" providerId="LiveId" clId="{FC9BC341-95AC-4AEB-8C24-26EF5C264F54}" dt="2018-02-18T19:14:12.628" v="1981" actId="122"/>
          <ac:spMkLst>
            <pc:docMk/>
            <pc:sldMk cId="1719669526" sldId="265"/>
            <ac:spMk id="2" creationId="{87976B12-53CB-4ADA-8B76-4542E68AC8AC}"/>
          </ac:spMkLst>
        </pc:spChg>
        <pc:spChg chg="mod">
          <ac:chgData name="José Kamphuis" userId="1e6fb90aa6460e5a" providerId="LiveId" clId="{FC9BC341-95AC-4AEB-8C24-26EF5C264F54}" dt="2018-02-19T11:38:12.992" v="2813" actId="6549"/>
          <ac:spMkLst>
            <pc:docMk/>
            <pc:sldMk cId="1719669526" sldId="265"/>
            <ac:spMk id="3" creationId="{9FA6D15D-E33E-49CE-81B8-EB0249AE82C4}"/>
          </ac:spMkLst>
        </pc:spChg>
      </pc:sldChg>
      <pc:sldChg chg="modSp add modAnim">
        <pc:chgData name="José Kamphuis" userId="1e6fb90aa6460e5a" providerId="LiveId" clId="{FC9BC341-95AC-4AEB-8C24-26EF5C264F54}" dt="2018-02-19T11:38:20.849" v="2814" actId="20577"/>
        <pc:sldMkLst>
          <pc:docMk/>
          <pc:sldMk cId="1447387386" sldId="266"/>
        </pc:sldMkLst>
        <pc:spChg chg="mod">
          <ac:chgData name="José Kamphuis" userId="1e6fb90aa6460e5a" providerId="LiveId" clId="{FC9BC341-95AC-4AEB-8C24-26EF5C264F54}" dt="2018-02-18T19:22:45.392" v="2375" actId="122"/>
          <ac:spMkLst>
            <pc:docMk/>
            <pc:sldMk cId="1447387386" sldId="266"/>
            <ac:spMk id="2" creationId="{7CA7040E-4C9C-4750-99C8-8F148BF71026}"/>
          </ac:spMkLst>
        </pc:spChg>
        <pc:spChg chg="mod">
          <ac:chgData name="José Kamphuis" userId="1e6fb90aa6460e5a" providerId="LiveId" clId="{FC9BC341-95AC-4AEB-8C24-26EF5C264F54}" dt="2018-02-19T11:38:20.849" v="2814" actId="20577"/>
          <ac:spMkLst>
            <pc:docMk/>
            <pc:sldMk cId="1447387386" sldId="266"/>
            <ac:spMk id="3" creationId="{62E07C03-9E4E-4F7A-AAD7-8C39FE34473A}"/>
          </ac:spMkLst>
        </pc:spChg>
      </pc:sldChg>
      <pc:sldChg chg="modSp add modAnim">
        <pc:chgData name="José Kamphuis" userId="1e6fb90aa6460e5a" providerId="LiveId" clId="{FC9BC341-95AC-4AEB-8C24-26EF5C264F54}" dt="2018-02-18T19:28:36.263" v="2442" actId="20577"/>
        <pc:sldMkLst>
          <pc:docMk/>
          <pc:sldMk cId="521630990" sldId="267"/>
        </pc:sldMkLst>
        <pc:spChg chg="mod">
          <ac:chgData name="José Kamphuis" userId="1e6fb90aa6460e5a" providerId="LiveId" clId="{FC9BC341-95AC-4AEB-8C24-26EF5C264F54}" dt="2018-02-18T19:28:36.263" v="2442" actId="20577"/>
          <ac:spMkLst>
            <pc:docMk/>
            <pc:sldMk cId="521630990" sldId="267"/>
            <ac:spMk id="2" creationId="{1A952237-D5BF-4E13-BD50-248A6EFA58E1}"/>
          </ac:spMkLst>
        </pc:spChg>
        <pc:spChg chg="mod">
          <ac:chgData name="José Kamphuis" userId="1e6fb90aa6460e5a" providerId="LiveId" clId="{FC9BC341-95AC-4AEB-8C24-26EF5C264F54}" dt="2018-02-18T19:27:41.139" v="2422" actId="27636"/>
          <ac:spMkLst>
            <pc:docMk/>
            <pc:sldMk cId="521630990" sldId="267"/>
            <ac:spMk id="3" creationId="{2BDA0BF8-CED1-4C47-AF31-7E7C1B9306C8}"/>
          </ac:spMkLst>
        </pc:spChg>
      </pc:sldChg>
      <pc:sldChg chg="modSp add modAnim">
        <pc:chgData name="José Kamphuis" userId="1e6fb90aa6460e5a" providerId="LiveId" clId="{FC9BC341-95AC-4AEB-8C24-26EF5C264F54}" dt="2018-02-18T19:30:42.471" v="2616" actId="20577"/>
        <pc:sldMkLst>
          <pc:docMk/>
          <pc:sldMk cId="2958314969" sldId="268"/>
        </pc:sldMkLst>
        <pc:spChg chg="mod">
          <ac:chgData name="José Kamphuis" userId="1e6fb90aa6460e5a" providerId="LiveId" clId="{FC9BC341-95AC-4AEB-8C24-26EF5C264F54}" dt="2018-02-18T19:28:50.492" v="2472" actId="20577"/>
          <ac:spMkLst>
            <pc:docMk/>
            <pc:sldMk cId="2958314969" sldId="268"/>
            <ac:spMk id="2" creationId="{CB8F2A75-7CF5-44CB-AE11-507D70F65D92}"/>
          </ac:spMkLst>
        </pc:spChg>
        <pc:spChg chg="mod">
          <ac:chgData name="José Kamphuis" userId="1e6fb90aa6460e5a" providerId="LiveId" clId="{FC9BC341-95AC-4AEB-8C24-26EF5C264F54}" dt="2018-02-18T19:30:42.471" v="2616" actId="20577"/>
          <ac:spMkLst>
            <pc:docMk/>
            <pc:sldMk cId="2958314969" sldId="268"/>
            <ac:spMk id="3" creationId="{35E79C57-EA4F-4B16-A3C3-E76226133CA8}"/>
          </ac:spMkLst>
        </pc:spChg>
      </pc:sldChg>
      <pc:sldChg chg="modSp add modAnim">
        <pc:chgData name="José Kamphuis" userId="1e6fb90aa6460e5a" providerId="LiveId" clId="{FC9BC341-95AC-4AEB-8C24-26EF5C264F54}" dt="2018-02-18T19:39:03.656" v="2754" actId="20577"/>
        <pc:sldMkLst>
          <pc:docMk/>
          <pc:sldMk cId="1095085690" sldId="269"/>
        </pc:sldMkLst>
        <pc:spChg chg="mod">
          <ac:chgData name="José Kamphuis" userId="1e6fb90aa6460e5a" providerId="LiveId" clId="{FC9BC341-95AC-4AEB-8C24-26EF5C264F54}" dt="2018-02-18T19:32:03.653" v="2652" actId="20577"/>
          <ac:spMkLst>
            <pc:docMk/>
            <pc:sldMk cId="1095085690" sldId="269"/>
            <ac:spMk id="2" creationId="{E8131900-6D06-4C70-BA5E-8397B442686A}"/>
          </ac:spMkLst>
        </pc:spChg>
        <pc:spChg chg="mod">
          <ac:chgData name="José Kamphuis" userId="1e6fb90aa6460e5a" providerId="LiveId" clId="{FC9BC341-95AC-4AEB-8C24-26EF5C264F54}" dt="2018-02-18T19:32:13.668" v="2653" actId="20577"/>
          <ac:spMkLst>
            <pc:docMk/>
            <pc:sldMk cId="1095085690" sldId="269"/>
            <ac:spMk id="3" creationId="{B660D784-95B6-4C96-9E33-62D8480C6520}"/>
          </ac:spMkLst>
        </pc:spChg>
      </pc:sldChg>
      <pc:sldChg chg="modSp add modAnim">
        <pc:chgData name="José Kamphuis" userId="1e6fb90aa6460e5a" providerId="LiveId" clId="{FC9BC341-95AC-4AEB-8C24-26EF5C264F54}" dt="2018-02-18T19:38:50.096" v="2752" actId="20577"/>
        <pc:sldMkLst>
          <pc:docMk/>
          <pc:sldMk cId="1139158529" sldId="270"/>
        </pc:sldMkLst>
        <pc:spChg chg="mod">
          <ac:chgData name="José Kamphuis" userId="1e6fb90aa6460e5a" providerId="LiveId" clId="{FC9BC341-95AC-4AEB-8C24-26EF5C264F54}" dt="2018-02-18T19:33:26.527" v="2674" actId="122"/>
          <ac:spMkLst>
            <pc:docMk/>
            <pc:sldMk cId="1139158529" sldId="270"/>
            <ac:spMk id="2" creationId="{9160AB59-E456-43FC-8C3C-66A8408A81E6}"/>
          </ac:spMkLst>
        </pc:spChg>
        <pc:spChg chg="mod">
          <ac:chgData name="José Kamphuis" userId="1e6fb90aa6460e5a" providerId="LiveId" clId="{FC9BC341-95AC-4AEB-8C24-26EF5C264F54}" dt="2018-02-18T19:33:15.797" v="2660" actId="12"/>
          <ac:spMkLst>
            <pc:docMk/>
            <pc:sldMk cId="1139158529" sldId="270"/>
            <ac:spMk id="3" creationId="{4F36B4FA-D790-4F16-A818-7B18B8AA2AB5}"/>
          </ac:spMkLst>
        </pc:spChg>
      </pc:sldChg>
      <pc:sldChg chg="modSp add modAnim">
        <pc:chgData name="José Kamphuis" userId="1e6fb90aa6460e5a" providerId="LiveId" clId="{FC9BC341-95AC-4AEB-8C24-26EF5C264F54}" dt="2018-02-18T19:38:45.341" v="2751" actId="20577"/>
        <pc:sldMkLst>
          <pc:docMk/>
          <pc:sldMk cId="2955425013" sldId="271"/>
        </pc:sldMkLst>
        <pc:spChg chg="mod">
          <ac:chgData name="José Kamphuis" userId="1e6fb90aa6460e5a" providerId="LiveId" clId="{FC9BC341-95AC-4AEB-8C24-26EF5C264F54}" dt="2018-02-18T19:34:01.119" v="2684" actId="27636"/>
          <ac:spMkLst>
            <pc:docMk/>
            <pc:sldMk cId="2955425013" sldId="271"/>
            <ac:spMk id="2" creationId="{EC9CABD5-E4E5-447A-91A0-B0D76C2C8DFE}"/>
          </ac:spMkLst>
        </pc:spChg>
        <pc:spChg chg="mod">
          <ac:chgData name="José Kamphuis" userId="1e6fb90aa6460e5a" providerId="LiveId" clId="{FC9BC341-95AC-4AEB-8C24-26EF5C264F54}" dt="2018-02-18T19:34:23.470" v="2687" actId="12"/>
          <ac:spMkLst>
            <pc:docMk/>
            <pc:sldMk cId="2955425013" sldId="271"/>
            <ac:spMk id="3" creationId="{CAFB6B5A-6928-4B1D-A298-1BE3A7821C23}"/>
          </ac:spMkLst>
        </pc:spChg>
      </pc:sldChg>
      <pc:sldChg chg="modSp add modAnim">
        <pc:chgData name="José Kamphuis" userId="1e6fb90aa6460e5a" providerId="LiveId" clId="{FC9BC341-95AC-4AEB-8C24-26EF5C264F54}" dt="2018-02-18T19:38:39.085" v="2750" actId="20577"/>
        <pc:sldMkLst>
          <pc:docMk/>
          <pc:sldMk cId="171833348" sldId="272"/>
        </pc:sldMkLst>
        <pc:spChg chg="mod">
          <ac:chgData name="José Kamphuis" userId="1e6fb90aa6460e5a" providerId="LiveId" clId="{FC9BC341-95AC-4AEB-8C24-26EF5C264F54}" dt="2018-02-18T19:35:39.885" v="2706" actId="20577"/>
          <ac:spMkLst>
            <pc:docMk/>
            <pc:sldMk cId="171833348" sldId="272"/>
            <ac:spMk id="2" creationId="{44998913-913D-4736-8E65-83016D602B3C}"/>
          </ac:spMkLst>
        </pc:spChg>
        <pc:spChg chg="mod">
          <ac:chgData name="José Kamphuis" userId="1e6fb90aa6460e5a" providerId="LiveId" clId="{FC9BC341-95AC-4AEB-8C24-26EF5C264F54}" dt="2018-02-18T19:35:51.031" v="2708" actId="12"/>
          <ac:spMkLst>
            <pc:docMk/>
            <pc:sldMk cId="171833348" sldId="272"/>
            <ac:spMk id="3" creationId="{B11750DE-C2C4-46D5-BDED-AC2C0C7FFCD5}"/>
          </ac:spMkLst>
        </pc:spChg>
      </pc:sldChg>
      <pc:sldChg chg="modSp add modAnim">
        <pc:chgData name="José Kamphuis" userId="1e6fb90aa6460e5a" providerId="LiveId" clId="{FC9BC341-95AC-4AEB-8C24-26EF5C264F54}" dt="2018-02-18T19:38:29.841" v="2749" actId="20577"/>
        <pc:sldMkLst>
          <pc:docMk/>
          <pc:sldMk cId="1735709178" sldId="273"/>
        </pc:sldMkLst>
        <pc:spChg chg="mod">
          <ac:chgData name="José Kamphuis" userId="1e6fb90aa6460e5a" providerId="LiveId" clId="{FC9BC341-95AC-4AEB-8C24-26EF5C264F54}" dt="2018-02-18T19:37:14.220" v="2738" actId="20577"/>
          <ac:spMkLst>
            <pc:docMk/>
            <pc:sldMk cId="1735709178" sldId="273"/>
            <ac:spMk id="2" creationId="{15881F30-5986-4853-BB14-49B4334A3F54}"/>
          </ac:spMkLst>
        </pc:spChg>
        <pc:spChg chg="mod">
          <ac:chgData name="José Kamphuis" userId="1e6fb90aa6460e5a" providerId="LiveId" clId="{FC9BC341-95AC-4AEB-8C24-26EF5C264F54}" dt="2018-02-18T19:37:50.455" v="2746" actId="6549"/>
          <ac:spMkLst>
            <pc:docMk/>
            <pc:sldMk cId="1735709178" sldId="273"/>
            <ac:spMk id="3" creationId="{FBB003D7-9D12-41C4-832C-7258111A33EC}"/>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nl-NL"/>
              <a:t>Klik om stijl te bewerken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2/19/2018</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‹nr.›</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341D2AC3-6A0B-4169-B1EA-E3AE8B351BDD}" type="datetimeFigureOut">
              <a:rPr lang="en-US" dirty="0"/>
              <a:t>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nl-NL"/>
              <a:t>Klik om stijl te bewerken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DD4B9363-8B87-41B7-9F8E-64519CBB8F34}" type="datetimeFigureOut">
              <a:rPr lang="en-US" dirty="0"/>
              <a:t>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nl-NL"/>
              <a:t>Klik om stijl te bewerken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EAEF5746-5284-4951-9F37-7AE924EDBCB7}" type="datetimeFigureOut">
              <a:rPr lang="en-US" dirty="0"/>
              <a:t>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nl-NL"/>
              <a:t>Klik om stijl te bewerken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02398B29-7265-4A65-A2A4-6703C057B7C1}" type="datetimeFigureOut">
              <a:rPr lang="en-US" dirty="0"/>
              <a:t>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nl-NL"/>
              <a:t>Klik om stijl te bewerken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28FBA082-94DF-4C4B-A041-6624924AB0A8}" type="datetimeFigureOut">
              <a:rPr lang="en-US" dirty="0"/>
              <a:t>2/19/2018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nl-NL"/>
              <a:t>Klik om stijl te bewerken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B27686C4-3AB5-4E0C-86CA-FB108C350AA9}" type="datetimeFigureOut">
              <a:rPr lang="en-US" dirty="0"/>
              <a:t>2/19/2018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nl-NL"/>
              <a:t>Klik om stijl te bewerken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nl-NL"/>
              <a:t>Klik om stijl te bewerken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nl-NL"/>
              <a:t>Klik om stijl te bewerken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F7F47CF-67C9-420C-80A5-E2069FF0C2DF}" type="datetimeFigureOut">
              <a:rPr lang="en-US" dirty="0"/>
              <a:t>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nl-NL"/>
              <a:t>Klik om stijl te bewerken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nl-NL"/>
              <a:t>Klik om stijl te bewerken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Content Placeholder 3"/>
          <p:cNvSpPr>
            <a:spLocks noGrp="1"/>
          </p:cNvSpPr>
          <p:nvPr>
            <p:ph sz="quarter" idx="13"/>
          </p:nvPr>
        </p:nvSpPr>
        <p:spPr>
          <a:xfrm>
            <a:off x="685802" y="2861733"/>
            <a:ext cx="5088712" cy="2512852"/>
          </a:xfrm>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3" name="Content Placeholder 5"/>
          <p:cNvSpPr>
            <a:spLocks noGrp="1"/>
          </p:cNvSpPr>
          <p:nvPr>
            <p:ph sz="quarter" idx="14"/>
          </p:nvPr>
        </p:nvSpPr>
        <p:spPr>
          <a:xfrm>
            <a:off x="5993969" y="2861733"/>
            <a:ext cx="5088713" cy="2512852"/>
          </a:xfrm>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2/19/2018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2/19/2018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2/19/2018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nl-NL"/>
              <a:t>Klik om stijl te bewerken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50C3BFE2-83B7-4B0A-B9D3-AB28331082B3}" type="datetimeFigureOut">
              <a:rPr lang="en-US" dirty="0"/>
              <a:t>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nl-NL"/>
              <a:t>Klik om stijl te bewerken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12EF78E3-FDA3-4D28-AAA2-0B81F349A39D}" type="datetimeFigureOut">
              <a:rPr lang="en-US" dirty="0"/>
              <a:t>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2/19/2018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nl.wikipedia.org/wiki/Schadeverzekering" TargetMode="External"/><Relationship Id="rId2" Type="http://schemas.openxmlformats.org/officeDocument/2006/relationships/hyperlink" Target="http://nl.wikipedia.org/wiki/Verzekeringspremie" TargetMode="External"/><Relationship Id="rId1" Type="http://schemas.openxmlformats.org/officeDocument/2006/relationships/slideLayout" Target="../slideLayouts/slideLayout3.xml"/><Relationship Id="rId4" Type="http://schemas.openxmlformats.org/officeDocument/2006/relationships/hyperlink" Target="http://nl.wikipedia.org/wiki/Sommenverzeke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D684AF-600C-43AA-B21F-83C52AED2675}"/>
              </a:ext>
            </a:extLst>
          </p:cNvPr>
          <p:cNvSpPr>
            <a:spLocks noGrp="1"/>
          </p:cNvSpPr>
          <p:nvPr>
            <p:ph type="ctrTitle"/>
          </p:nvPr>
        </p:nvSpPr>
        <p:spPr/>
        <p:txBody>
          <a:bodyPr/>
          <a:lstStyle/>
          <a:p>
            <a:r>
              <a:rPr lang="nl-NL" dirty="0"/>
              <a:t>Belasting en wetgeving</a:t>
            </a:r>
          </a:p>
        </p:txBody>
      </p:sp>
      <p:sp>
        <p:nvSpPr>
          <p:cNvPr id="3" name="Ondertitel 2">
            <a:extLst>
              <a:ext uri="{FF2B5EF4-FFF2-40B4-BE49-F238E27FC236}">
                <a16:creationId xmlns:a16="http://schemas.microsoft.com/office/drawing/2014/main" id="{B2CA3669-F086-4D03-87FA-120938BD7F5C}"/>
              </a:ext>
            </a:extLst>
          </p:cNvPr>
          <p:cNvSpPr>
            <a:spLocks noGrp="1"/>
          </p:cNvSpPr>
          <p:nvPr>
            <p:ph type="subTitle" idx="1"/>
          </p:nvPr>
        </p:nvSpPr>
        <p:spPr/>
        <p:txBody>
          <a:bodyPr/>
          <a:lstStyle/>
          <a:p>
            <a:r>
              <a:rPr lang="nl-NL" dirty="0"/>
              <a:t>Les 4; Verzekeringen AOC-oost j. kamphuis 2018 </a:t>
            </a:r>
          </a:p>
        </p:txBody>
      </p:sp>
    </p:spTree>
    <p:extLst>
      <p:ext uri="{BB962C8B-B14F-4D97-AF65-F5344CB8AC3E}">
        <p14:creationId xmlns:p14="http://schemas.microsoft.com/office/powerpoint/2010/main" val="1372180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952237-D5BF-4E13-BD50-248A6EFA58E1}"/>
              </a:ext>
            </a:extLst>
          </p:cNvPr>
          <p:cNvSpPr>
            <a:spLocks noGrp="1"/>
          </p:cNvSpPr>
          <p:nvPr>
            <p:ph type="title"/>
          </p:nvPr>
        </p:nvSpPr>
        <p:spPr>
          <a:xfrm>
            <a:off x="685801" y="685801"/>
            <a:ext cx="10394707" cy="667838"/>
          </a:xfrm>
        </p:spPr>
        <p:txBody>
          <a:bodyPr>
            <a:normAutofit fontScale="90000"/>
          </a:bodyPr>
          <a:lstStyle/>
          <a:p>
            <a:r>
              <a:rPr lang="nl-NL" dirty="0"/>
              <a:t>Voorbeeld 1; onderverzekering</a:t>
            </a:r>
          </a:p>
        </p:txBody>
      </p:sp>
      <p:sp>
        <p:nvSpPr>
          <p:cNvPr id="3" name="Tijdelijke aanduiding voor tekst 2">
            <a:extLst>
              <a:ext uri="{FF2B5EF4-FFF2-40B4-BE49-F238E27FC236}">
                <a16:creationId xmlns:a16="http://schemas.microsoft.com/office/drawing/2014/main" id="{2BDA0BF8-CED1-4C47-AF31-7E7C1B9306C8}"/>
              </a:ext>
            </a:extLst>
          </p:cNvPr>
          <p:cNvSpPr>
            <a:spLocks noGrp="1"/>
          </p:cNvSpPr>
          <p:nvPr>
            <p:ph type="body" idx="1"/>
          </p:nvPr>
        </p:nvSpPr>
        <p:spPr>
          <a:xfrm>
            <a:off x="685801" y="1544715"/>
            <a:ext cx="10394707" cy="3837166"/>
          </a:xfrm>
        </p:spPr>
        <p:txBody>
          <a:bodyPr>
            <a:normAutofit/>
          </a:bodyPr>
          <a:lstStyle/>
          <a:p>
            <a:pPr marL="342900" indent="-342900">
              <a:buFont typeface="Arial" panose="020B0604020202020204" pitchFamily="34" charset="0"/>
              <a:buChar char="•"/>
            </a:pPr>
            <a:r>
              <a:rPr lang="nl-NL" dirty="0"/>
              <a:t>Iemand heeft een inboedel ter waarde van €40.000, en hij heeft zich verzekerd voor €35.000, dus dat betekent dat diegene onderverzekerd is. Dat betekent dat hij nooit het volledig bedrag kan krijgen ongeacht wat het schadebedrag is.</a:t>
            </a:r>
            <a:br>
              <a:rPr lang="nl-NL" dirty="0"/>
            </a:br>
            <a:br>
              <a:rPr lang="nl-NL" dirty="0"/>
            </a:br>
            <a:r>
              <a:rPr lang="nl-NL" dirty="0"/>
              <a:t>Stel je nu eens voor dat diegene een brand schade heeft van €10.000, </a:t>
            </a:r>
          </a:p>
          <a:p>
            <a:endParaRPr lang="nl-NL" dirty="0"/>
          </a:p>
        </p:txBody>
      </p:sp>
    </p:spTree>
    <p:extLst>
      <p:ext uri="{BB962C8B-B14F-4D97-AF65-F5344CB8AC3E}">
        <p14:creationId xmlns:p14="http://schemas.microsoft.com/office/powerpoint/2010/main" val="52163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8F2A75-7CF5-44CB-AE11-507D70F65D92}"/>
              </a:ext>
            </a:extLst>
          </p:cNvPr>
          <p:cNvSpPr>
            <a:spLocks noGrp="1"/>
          </p:cNvSpPr>
          <p:nvPr>
            <p:ph type="title"/>
          </p:nvPr>
        </p:nvSpPr>
        <p:spPr>
          <a:xfrm>
            <a:off x="685801" y="685801"/>
            <a:ext cx="10394707" cy="896112"/>
          </a:xfrm>
        </p:spPr>
        <p:txBody>
          <a:bodyPr/>
          <a:lstStyle/>
          <a:p>
            <a:r>
              <a:rPr lang="nl-NL" dirty="0"/>
              <a:t>Voorbeeld 2; onderverzekering</a:t>
            </a:r>
          </a:p>
        </p:txBody>
      </p:sp>
      <p:sp>
        <p:nvSpPr>
          <p:cNvPr id="3" name="Tijdelijke aanduiding voor tekst 2">
            <a:extLst>
              <a:ext uri="{FF2B5EF4-FFF2-40B4-BE49-F238E27FC236}">
                <a16:creationId xmlns:a16="http://schemas.microsoft.com/office/drawing/2014/main" id="{35E79C57-EA4F-4B16-A3C3-E76226133CA8}"/>
              </a:ext>
            </a:extLst>
          </p:cNvPr>
          <p:cNvSpPr>
            <a:spLocks noGrp="1"/>
          </p:cNvSpPr>
          <p:nvPr>
            <p:ph type="body" idx="1"/>
          </p:nvPr>
        </p:nvSpPr>
        <p:spPr>
          <a:xfrm>
            <a:off x="685801" y="1801368"/>
            <a:ext cx="10394707" cy="3580513"/>
          </a:xfrm>
        </p:spPr>
        <p:txBody>
          <a:bodyPr>
            <a:normAutofit fontScale="92500" lnSpcReduction="20000"/>
          </a:bodyPr>
          <a:lstStyle/>
          <a:p>
            <a:r>
              <a:rPr lang="nl-NL" dirty="0"/>
              <a:t>iedereen denkt dus dan: ik ben toch voor €35.000 verzekerd!</a:t>
            </a:r>
          </a:p>
          <a:p>
            <a:endParaRPr lang="nl-NL" dirty="0"/>
          </a:p>
          <a:p>
            <a:r>
              <a:rPr lang="nl-NL" dirty="0"/>
              <a:t>De klant is onderverzekerd dus hij krijgt nooit het hele bedrag. Dat bereken je als volgt:</a:t>
            </a:r>
            <a:br>
              <a:rPr lang="nl-NL" dirty="0"/>
            </a:br>
            <a:r>
              <a:rPr lang="nl-NL" dirty="0"/>
              <a:t>35.000 / 40.000 * 100 = 87.5%. Dus de klant is 87.5% verzekerd. De klant krijgt 10.000/100*87.5= € 8750. Ook al zou een klant € 10 schade hebben dan krijgt de klant maar € 8,75. Dus bij een onderverzekering krijg je nooit de 100%.</a:t>
            </a:r>
          </a:p>
          <a:p>
            <a:endParaRPr lang="nl-NL" dirty="0"/>
          </a:p>
          <a:p>
            <a:r>
              <a:rPr lang="nl-NL" dirty="0"/>
              <a:t>Stel de verzekerde heeft een eigen risico van </a:t>
            </a:r>
            <a:r>
              <a:rPr lang="nl-NL" dirty="0" err="1"/>
              <a:t>Eur</a:t>
            </a:r>
            <a:r>
              <a:rPr lang="nl-NL" dirty="0"/>
              <a:t>. 100,-. Dan krijgt de klant </a:t>
            </a:r>
            <a:r>
              <a:rPr lang="nl-NL" dirty="0" err="1"/>
              <a:t>Eur</a:t>
            </a:r>
            <a:r>
              <a:rPr lang="nl-NL" dirty="0"/>
              <a:t>. 8750,- -/- </a:t>
            </a:r>
            <a:r>
              <a:rPr lang="nl-NL" dirty="0" err="1"/>
              <a:t>eur</a:t>
            </a:r>
            <a:r>
              <a:rPr lang="nl-NL" dirty="0"/>
              <a:t>. 100,- = </a:t>
            </a:r>
            <a:r>
              <a:rPr lang="nl-NL" dirty="0" err="1"/>
              <a:t>eur</a:t>
            </a:r>
            <a:r>
              <a:rPr lang="nl-NL" dirty="0"/>
              <a:t>. 8650,-. </a:t>
            </a:r>
            <a:br>
              <a:rPr lang="nl-NL" dirty="0"/>
            </a:br>
            <a:endParaRPr lang="nl-NL" dirty="0"/>
          </a:p>
        </p:txBody>
      </p:sp>
    </p:spTree>
    <p:extLst>
      <p:ext uri="{BB962C8B-B14F-4D97-AF65-F5344CB8AC3E}">
        <p14:creationId xmlns:p14="http://schemas.microsoft.com/office/powerpoint/2010/main" val="295831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131900-6D06-4C70-BA5E-8397B442686A}"/>
              </a:ext>
            </a:extLst>
          </p:cNvPr>
          <p:cNvSpPr>
            <a:spLocks noGrp="1"/>
          </p:cNvSpPr>
          <p:nvPr>
            <p:ph type="title"/>
          </p:nvPr>
        </p:nvSpPr>
        <p:spPr>
          <a:xfrm>
            <a:off x="685801" y="685801"/>
            <a:ext cx="10394707" cy="1051560"/>
          </a:xfrm>
        </p:spPr>
        <p:txBody>
          <a:bodyPr/>
          <a:lstStyle/>
          <a:p>
            <a:r>
              <a:rPr lang="nl-NL" dirty="0"/>
              <a:t>Voorbeeld 2; oververzekering</a:t>
            </a:r>
          </a:p>
        </p:txBody>
      </p:sp>
      <p:sp>
        <p:nvSpPr>
          <p:cNvPr id="3" name="Tijdelijke aanduiding voor tekst 2">
            <a:extLst>
              <a:ext uri="{FF2B5EF4-FFF2-40B4-BE49-F238E27FC236}">
                <a16:creationId xmlns:a16="http://schemas.microsoft.com/office/drawing/2014/main" id="{B660D784-95B6-4C96-9E33-62D8480C6520}"/>
              </a:ext>
            </a:extLst>
          </p:cNvPr>
          <p:cNvSpPr>
            <a:spLocks noGrp="1"/>
          </p:cNvSpPr>
          <p:nvPr>
            <p:ph type="body" idx="1"/>
          </p:nvPr>
        </p:nvSpPr>
        <p:spPr>
          <a:xfrm>
            <a:off x="685801" y="1965960"/>
            <a:ext cx="10394707" cy="3415921"/>
          </a:xfrm>
        </p:spPr>
        <p:txBody>
          <a:bodyPr/>
          <a:lstStyle/>
          <a:p>
            <a:pPr marL="342900" indent="-342900">
              <a:buFont typeface="Arial" panose="020B0604020202020204" pitchFamily="34" charset="0"/>
              <a:buChar char="•"/>
            </a:pPr>
            <a:r>
              <a:rPr lang="nl-NL" dirty="0"/>
              <a:t>Een klant heeft een inboedelwaarde van €40.000 en hij heeft een verzekerd bedrag van €50.000. Dit betekent dat hij over verzekerd is. 50.000 / 40.000 * 100 = 125. De klant is voor 125% verzekerd, maar krijgt bij een schade maar 100% uitgekeerd.</a:t>
            </a:r>
          </a:p>
          <a:p>
            <a:pPr marL="342900" indent="-342900">
              <a:buFont typeface="Arial" panose="020B0604020202020204" pitchFamily="34" charset="0"/>
              <a:buChar char="•"/>
            </a:pPr>
            <a:r>
              <a:rPr lang="nl-NL" dirty="0"/>
              <a:t>De verzekeringswet zegt: Je mag bij een verzekering er niet beter van worden. Bij een schade van 40.000 krijgt de klant gewoon de 100% en niet de 125% (€50.000)</a:t>
            </a:r>
          </a:p>
          <a:p>
            <a:endParaRPr lang="nl-NL" dirty="0"/>
          </a:p>
        </p:txBody>
      </p:sp>
    </p:spTree>
    <p:extLst>
      <p:ext uri="{BB962C8B-B14F-4D97-AF65-F5344CB8AC3E}">
        <p14:creationId xmlns:p14="http://schemas.microsoft.com/office/powerpoint/2010/main" val="109508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60AB59-E456-43FC-8C3C-66A8408A81E6}"/>
              </a:ext>
            </a:extLst>
          </p:cNvPr>
          <p:cNvSpPr>
            <a:spLocks noGrp="1"/>
          </p:cNvSpPr>
          <p:nvPr>
            <p:ph type="title"/>
          </p:nvPr>
        </p:nvSpPr>
        <p:spPr>
          <a:xfrm>
            <a:off x="685801" y="685801"/>
            <a:ext cx="10394707" cy="987552"/>
          </a:xfrm>
        </p:spPr>
        <p:txBody>
          <a:bodyPr/>
          <a:lstStyle/>
          <a:p>
            <a:pPr algn="ctr"/>
            <a:r>
              <a:rPr lang="nl-NL" dirty="0"/>
              <a:t>Eigen risico</a:t>
            </a:r>
          </a:p>
        </p:txBody>
      </p:sp>
      <p:sp>
        <p:nvSpPr>
          <p:cNvPr id="3" name="Tijdelijke aanduiding voor tekst 2">
            <a:extLst>
              <a:ext uri="{FF2B5EF4-FFF2-40B4-BE49-F238E27FC236}">
                <a16:creationId xmlns:a16="http://schemas.microsoft.com/office/drawing/2014/main" id="{4F36B4FA-D790-4F16-A818-7B18B8AA2AB5}"/>
              </a:ext>
            </a:extLst>
          </p:cNvPr>
          <p:cNvSpPr>
            <a:spLocks noGrp="1"/>
          </p:cNvSpPr>
          <p:nvPr>
            <p:ph type="body" idx="1"/>
          </p:nvPr>
        </p:nvSpPr>
        <p:spPr>
          <a:xfrm>
            <a:off x="685801" y="1984248"/>
            <a:ext cx="10394707" cy="3397633"/>
          </a:xfrm>
        </p:spPr>
        <p:txBody>
          <a:bodyPr/>
          <a:lstStyle/>
          <a:p>
            <a:pPr marL="342900" indent="-342900">
              <a:buFont typeface="Arial" panose="020B0604020202020204" pitchFamily="34" charset="0"/>
              <a:buChar char="•"/>
            </a:pPr>
            <a:r>
              <a:rPr lang="nl-NL" dirty="0"/>
              <a:t>Een </a:t>
            </a:r>
            <a:r>
              <a:rPr lang="nl-NL" b="1" dirty="0"/>
              <a:t>eigen risico</a:t>
            </a:r>
            <a:r>
              <a:rPr lang="nl-NL" dirty="0"/>
              <a:t> is het deel van een schade dat voor eigen rekening blijft. Door opname van een eigen risico beoogt de verzekeraar de schadelast te beperken. Enerzijds hoeft de verzekeraar minder schades uit te keren. Anderzijds zal de verzekerde zorgvuldiger handelen wanneer hij weet dat niet de hele schade wordt vergoed.</a:t>
            </a:r>
          </a:p>
          <a:p>
            <a:endParaRPr lang="nl-NL" dirty="0"/>
          </a:p>
        </p:txBody>
      </p:sp>
    </p:spTree>
    <p:extLst>
      <p:ext uri="{BB962C8B-B14F-4D97-AF65-F5344CB8AC3E}">
        <p14:creationId xmlns:p14="http://schemas.microsoft.com/office/powerpoint/2010/main" val="113915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9CABD5-E4E5-447A-91A0-B0D76C2C8DFE}"/>
              </a:ext>
            </a:extLst>
          </p:cNvPr>
          <p:cNvSpPr>
            <a:spLocks noGrp="1"/>
          </p:cNvSpPr>
          <p:nvPr>
            <p:ph type="title"/>
          </p:nvPr>
        </p:nvSpPr>
        <p:spPr>
          <a:xfrm>
            <a:off x="685801" y="685801"/>
            <a:ext cx="10394707" cy="790320"/>
          </a:xfrm>
        </p:spPr>
        <p:txBody>
          <a:bodyPr>
            <a:normAutofit fontScale="90000"/>
          </a:bodyPr>
          <a:lstStyle/>
          <a:p>
            <a:pPr algn="ctr"/>
            <a:r>
              <a:rPr lang="nl-NL" dirty="0"/>
              <a:t>polis</a:t>
            </a:r>
          </a:p>
        </p:txBody>
      </p:sp>
      <p:sp>
        <p:nvSpPr>
          <p:cNvPr id="3" name="Tijdelijke aanduiding voor tekst 2">
            <a:extLst>
              <a:ext uri="{FF2B5EF4-FFF2-40B4-BE49-F238E27FC236}">
                <a16:creationId xmlns:a16="http://schemas.microsoft.com/office/drawing/2014/main" id="{CAFB6B5A-6928-4B1D-A298-1BE3A7821C23}"/>
              </a:ext>
            </a:extLst>
          </p:cNvPr>
          <p:cNvSpPr>
            <a:spLocks noGrp="1"/>
          </p:cNvSpPr>
          <p:nvPr>
            <p:ph type="body" idx="1"/>
          </p:nvPr>
        </p:nvSpPr>
        <p:spPr>
          <a:xfrm>
            <a:off x="685801" y="1581913"/>
            <a:ext cx="10394707" cy="3799968"/>
          </a:xfrm>
        </p:spPr>
        <p:txBody>
          <a:bodyPr/>
          <a:lstStyle/>
          <a:p>
            <a:pPr marL="342900" indent="-342900">
              <a:buFont typeface="Arial" panose="020B0604020202020204" pitchFamily="34" charset="0"/>
              <a:buChar char="•"/>
            </a:pPr>
            <a:r>
              <a:rPr lang="nl-NL" dirty="0"/>
              <a:t>Een </a:t>
            </a:r>
            <a:r>
              <a:rPr lang="nl-NL" b="1" dirty="0"/>
              <a:t>polis</a:t>
            </a:r>
            <a:r>
              <a:rPr lang="nl-NL" dirty="0"/>
              <a:t> is een door de verzekeraar afgegeven akte waarin de verzekeringsovereenkomst schriftelijk of digitaal wordt vastgelegd. In Nederland is wettelijk bepaald dat de verzekeraar de polis zo spoedig mogelijk af moet geven. De polis bestaat doorgaans uit een </a:t>
            </a:r>
            <a:r>
              <a:rPr lang="nl-NL" dirty="0" err="1"/>
              <a:t>polisblad</a:t>
            </a:r>
            <a:r>
              <a:rPr lang="nl-NL" dirty="0"/>
              <a:t> met bijlagen die de polisvoorwaarden en speciale clausules bevatten</a:t>
            </a:r>
          </a:p>
        </p:txBody>
      </p:sp>
    </p:spTree>
    <p:extLst>
      <p:ext uri="{BB962C8B-B14F-4D97-AF65-F5344CB8AC3E}">
        <p14:creationId xmlns:p14="http://schemas.microsoft.com/office/powerpoint/2010/main" val="295542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98913-913D-4736-8E65-83016D602B3C}"/>
              </a:ext>
            </a:extLst>
          </p:cNvPr>
          <p:cNvSpPr>
            <a:spLocks noGrp="1"/>
          </p:cNvSpPr>
          <p:nvPr>
            <p:ph type="title"/>
          </p:nvPr>
        </p:nvSpPr>
        <p:spPr>
          <a:xfrm>
            <a:off x="210313" y="685800"/>
            <a:ext cx="10870196" cy="1639615"/>
          </a:xfrm>
        </p:spPr>
        <p:txBody>
          <a:bodyPr/>
          <a:lstStyle/>
          <a:p>
            <a:pPr algn="ctr"/>
            <a:r>
              <a:rPr lang="nl-NL" dirty="0"/>
              <a:t>afsluitprovisie</a:t>
            </a:r>
          </a:p>
        </p:txBody>
      </p:sp>
      <p:sp>
        <p:nvSpPr>
          <p:cNvPr id="3" name="Tijdelijke aanduiding voor tekst 2">
            <a:extLst>
              <a:ext uri="{FF2B5EF4-FFF2-40B4-BE49-F238E27FC236}">
                <a16:creationId xmlns:a16="http://schemas.microsoft.com/office/drawing/2014/main" id="{B11750DE-C2C4-46D5-BDED-AC2C0C7FFCD5}"/>
              </a:ext>
            </a:extLst>
          </p:cNvPr>
          <p:cNvSpPr>
            <a:spLocks noGrp="1"/>
          </p:cNvSpPr>
          <p:nvPr>
            <p:ph type="body" idx="1"/>
          </p:nvPr>
        </p:nvSpPr>
        <p:spPr>
          <a:xfrm>
            <a:off x="685801" y="2505456"/>
            <a:ext cx="10394707" cy="2876425"/>
          </a:xfrm>
        </p:spPr>
        <p:txBody>
          <a:bodyPr/>
          <a:lstStyle/>
          <a:p>
            <a:pPr marL="342900" indent="-342900">
              <a:buFont typeface="Arial" panose="020B0604020202020204" pitchFamily="34" charset="0"/>
              <a:buChar char="•"/>
            </a:pPr>
            <a:r>
              <a:rPr lang="nl-NL" dirty="0"/>
              <a:t>De beloning die een tussenpersoon ontvangt voor het onderbrengen van een verzekering bij een verzekeringsmaatschappij.  Voor complexe verzekeringsproducten geldt een provisieverbod en is afsluitprovisie verboden.</a:t>
            </a:r>
          </a:p>
          <a:p>
            <a:endParaRPr lang="nl-NL" dirty="0"/>
          </a:p>
        </p:txBody>
      </p:sp>
    </p:spTree>
    <p:extLst>
      <p:ext uri="{BB962C8B-B14F-4D97-AF65-F5344CB8AC3E}">
        <p14:creationId xmlns:p14="http://schemas.microsoft.com/office/powerpoint/2010/main" val="17183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81F30-5986-4853-BB14-49B4334A3F54}"/>
              </a:ext>
            </a:extLst>
          </p:cNvPr>
          <p:cNvSpPr>
            <a:spLocks noGrp="1"/>
          </p:cNvSpPr>
          <p:nvPr>
            <p:ph type="title"/>
          </p:nvPr>
        </p:nvSpPr>
        <p:spPr>
          <a:xfrm>
            <a:off x="685801" y="685801"/>
            <a:ext cx="10394707" cy="1078992"/>
          </a:xfrm>
        </p:spPr>
        <p:txBody>
          <a:bodyPr/>
          <a:lstStyle/>
          <a:p>
            <a:r>
              <a:rPr lang="nl-NL" dirty="0"/>
              <a:t>assurantiebelasting</a:t>
            </a:r>
          </a:p>
        </p:txBody>
      </p:sp>
      <p:sp>
        <p:nvSpPr>
          <p:cNvPr id="3" name="Tijdelijke aanduiding voor tekst 2">
            <a:extLst>
              <a:ext uri="{FF2B5EF4-FFF2-40B4-BE49-F238E27FC236}">
                <a16:creationId xmlns:a16="http://schemas.microsoft.com/office/drawing/2014/main" id="{FBB003D7-9D12-41C4-832C-7258111A33EC}"/>
              </a:ext>
            </a:extLst>
          </p:cNvPr>
          <p:cNvSpPr>
            <a:spLocks noGrp="1"/>
          </p:cNvSpPr>
          <p:nvPr>
            <p:ph type="body" idx="1"/>
          </p:nvPr>
        </p:nvSpPr>
        <p:spPr>
          <a:xfrm>
            <a:off x="685801" y="1764793"/>
            <a:ext cx="10394707" cy="3617087"/>
          </a:xfrm>
        </p:spPr>
        <p:txBody>
          <a:bodyPr/>
          <a:lstStyle/>
          <a:p>
            <a:pPr marL="342900" indent="-342900">
              <a:buFont typeface="Arial" panose="020B0604020202020204" pitchFamily="34" charset="0"/>
              <a:buChar char="•"/>
            </a:pPr>
            <a:r>
              <a:rPr lang="nl-NL" dirty="0"/>
              <a:t>Assurantiebelasting is de belasting die wordt geheven op verzekeringen.</a:t>
            </a:r>
          </a:p>
          <a:p>
            <a:pPr marL="342900" indent="-342900">
              <a:buFont typeface="Arial" panose="020B0604020202020204" pitchFamily="34" charset="0"/>
              <a:buChar char="•"/>
            </a:pPr>
            <a:r>
              <a:rPr lang="nl-NL" dirty="0"/>
              <a:t>De belasting wordt geheven op de premie (inclusief poliskosten) en wordt afgedragen door de verzekeraar.</a:t>
            </a:r>
          </a:p>
          <a:p>
            <a:pPr marL="342900" indent="-342900">
              <a:buFont typeface="Arial" panose="020B0604020202020204" pitchFamily="34" charset="0"/>
              <a:buChar char="•"/>
            </a:pPr>
            <a:r>
              <a:rPr lang="nl-NL" dirty="0"/>
              <a:t>De assurantiebelasting is de afgelopen jaren fors gestegen. Per 1 januari 2013 bedraagt de assurantiebelasting 21%.</a:t>
            </a:r>
          </a:p>
          <a:p>
            <a:endParaRPr lang="nl-NL" dirty="0"/>
          </a:p>
        </p:txBody>
      </p:sp>
    </p:spTree>
    <p:extLst>
      <p:ext uri="{BB962C8B-B14F-4D97-AF65-F5344CB8AC3E}">
        <p14:creationId xmlns:p14="http://schemas.microsoft.com/office/powerpoint/2010/main" val="173570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7F3150-340B-42CD-8228-00A78C79049F}"/>
              </a:ext>
            </a:extLst>
          </p:cNvPr>
          <p:cNvSpPr>
            <a:spLocks noGrp="1"/>
          </p:cNvSpPr>
          <p:nvPr>
            <p:ph type="title"/>
          </p:nvPr>
        </p:nvSpPr>
        <p:spPr>
          <a:xfrm>
            <a:off x="685801" y="-106531"/>
            <a:ext cx="10394707" cy="1171852"/>
          </a:xfrm>
        </p:spPr>
        <p:txBody>
          <a:bodyPr/>
          <a:lstStyle/>
          <a:p>
            <a:r>
              <a:rPr lang="nl-NL" dirty="0"/>
              <a:t>AGENDA</a:t>
            </a:r>
          </a:p>
        </p:txBody>
      </p:sp>
      <p:sp>
        <p:nvSpPr>
          <p:cNvPr id="3" name="Tijdelijke aanduiding voor tekst 2">
            <a:extLst>
              <a:ext uri="{FF2B5EF4-FFF2-40B4-BE49-F238E27FC236}">
                <a16:creationId xmlns:a16="http://schemas.microsoft.com/office/drawing/2014/main" id="{93D8C00E-3566-4DBC-9068-C6077B733F77}"/>
              </a:ext>
            </a:extLst>
          </p:cNvPr>
          <p:cNvSpPr>
            <a:spLocks noGrp="1"/>
          </p:cNvSpPr>
          <p:nvPr>
            <p:ph type="body" idx="1"/>
          </p:nvPr>
        </p:nvSpPr>
        <p:spPr>
          <a:xfrm>
            <a:off x="685801" y="1065321"/>
            <a:ext cx="10394707" cy="4316560"/>
          </a:xfrm>
        </p:spPr>
        <p:txBody>
          <a:bodyPr/>
          <a:lstStyle/>
          <a:p>
            <a:pPr marL="457200" indent="-457200">
              <a:buFont typeface="+mj-lt"/>
              <a:buAutoNum type="arabicPeriod"/>
            </a:pPr>
            <a:r>
              <a:rPr lang="en-US" sz="3200" dirty="0">
                <a:solidFill>
                  <a:schemeClr val="bg2">
                    <a:lumMod val="50000"/>
                  </a:schemeClr>
                </a:solidFill>
              </a:rPr>
              <a:t>Les 1: </a:t>
            </a:r>
            <a:r>
              <a:rPr lang="nl-NL" sz="3200" dirty="0">
                <a:solidFill>
                  <a:schemeClr val="bg2">
                    <a:lumMod val="50000"/>
                  </a:schemeClr>
                </a:solidFill>
              </a:rPr>
              <a:t>ondernemingsvormen</a:t>
            </a:r>
          </a:p>
          <a:p>
            <a:pPr marL="457200" indent="-457200">
              <a:buFont typeface="+mj-lt"/>
              <a:buAutoNum type="arabicPeriod"/>
            </a:pPr>
            <a:r>
              <a:rPr lang="nl-NL" sz="3200" dirty="0"/>
              <a:t>Les 2: ondernemingsvormen</a:t>
            </a:r>
          </a:p>
          <a:p>
            <a:pPr marL="457200" indent="-457200">
              <a:buFont typeface="+mj-lt"/>
              <a:buAutoNum type="arabicPeriod"/>
            </a:pPr>
            <a:r>
              <a:rPr lang="nl-NL" sz="3200" dirty="0"/>
              <a:t>Les 3: Belastingen</a:t>
            </a:r>
          </a:p>
          <a:p>
            <a:pPr marL="457200" indent="-457200">
              <a:buFont typeface="+mj-lt"/>
              <a:buAutoNum type="arabicPeriod"/>
            </a:pPr>
            <a:r>
              <a:rPr lang="nl-NL" sz="3200" dirty="0">
                <a:solidFill>
                  <a:srgbClr val="FF0000"/>
                </a:solidFill>
              </a:rPr>
              <a:t>Les 4: Verzekeringen</a:t>
            </a:r>
          </a:p>
          <a:p>
            <a:pPr marL="457200" indent="-457200">
              <a:buFont typeface="+mj-lt"/>
              <a:buAutoNum type="arabicPeriod"/>
            </a:pPr>
            <a:r>
              <a:rPr lang="nl-NL" sz="3200" dirty="0"/>
              <a:t>Power point zelfstudie</a:t>
            </a:r>
          </a:p>
          <a:p>
            <a:pPr marL="457200" indent="-457200">
              <a:buFont typeface="+mj-lt"/>
              <a:buAutoNum type="arabicPeriod"/>
            </a:pPr>
            <a:r>
              <a:rPr lang="nl-NL" sz="3200" dirty="0"/>
              <a:t>Les 5: Toets</a:t>
            </a:r>
          </a:p>
          <a:p>
            <a:endParaRPr lang="nl-NL" dirty="0"/>
          </a:p>
        </p:txBody>
      </p:sp>
    </p:spTree>
    <p:extLst>
      <p:ext uri="{BB962C8B-B14F-4D97-AF65-F5344CB8AC3E}">
        <p14:creationId xmlns:p14="http://schemas.microsoft.com/office/powerpoint/2010/main" val="85508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A62DDF-E02E-48DA-AFDE-FB2D2F00264E}"/>
              </a:ext>
            </a:extLst>
          </p:cNvPr>
          <p:cNvSpPr>
            <a:spLocks noGrp="1"/>
          </p:cNvSpPr>
          <p:nvPr>
            <p:ph type="title"/>
          </p:nvPr>
        </p:nvSpPr>
        <p:spPr>
          <a:xfrm>
            <a:off x="621437" y="685800"/>
            <a:ext cx="10459071" cy="790319"/>
          </a:xfrm>
        </p:spPr>
        <p:txBody>
          <a:bodyPr>
            <a:normAutofit fontScale="90000"/>
          </a:bodyPr>
          <a:lstStyle/>
          <a:p>
            <a:pPr algn="ctr"/>
            <a:r>
              <a:rPr lang="nl-NL" dirty="0"/>
              <a:t>Wat gaan we doen?</a:t>
            </a:r>
          </a:p>
        </p:txBody>
      </p:sp>
      <p:sp>
        <p:nvSpPr>
          <p:cNvPr id="3" name="Tijdelijke aanduiding voor tekst 2">
            <a:extLst>
              <a:ext uri="{FF2B5EF4-FFF2-40B4-BE49-F238E27FC236}">
                <a16:creationId xmlns:a16="http://schemas.microsoft.com/office/drawing/2014/main" id="{7D742899-5FBD-472F-A303-54D46CC26FA8}"/>
              </a:ext>
            </a:extLst>
          </p:cNvPr>
          <p:cNvSpPr>
            <a:spLocks noGrp="1"/>
          </p:cNvSpPr>
          <p:nvPr>
            <p:ph type="body" idx="1"/>
          </p:nvPr>
        </p:nvSpPr>
        <p:spPr>
          <a:xfrm>
            <a:off x="685801" y="1393794"/>
            <a:ext cx="10394707" cy="3988087"/>
          </a:xfrm>
        </p:spPr>
        <p:txBody>
          <a:bodyPr>
            <a:normAutofit/>
          </a:bodyPr>
          <a:lstStyle/>
          <a:p>
            <a:pPr marL="342900" indent="-342900">
              <a:buFont typeface="Arial" panose="020B0604020202020204" pitchFamily="34" charset="0"/>
              <a:buChar char="•"/>
            </a:pPr>
            <a:r>
              <a:rPr lang="nl-NL" sz="2800" dirty="0"/>
              <a:t>Vragen en onduidelijkheden?</a:t>
            </a:r>
          </a:p>
          <a:p>
            <a:pPr marL="342900" indent="-342900">
              <a:buFont typeface="Arial" panose="020B0604020202020204" pitchFamily="34" charset="0"/>
              <a:buChar char="•"/>
            </a:pPr>
            <a:r>
              <a:rPr lang="nl-NL" sz="2800" dirty="0"/>
              <a:t>Opgaven belastingen</a:t>
            </a:r>
          </a:p>
          <a:p>
            <a:pPr marL="342900" indent="-342900">
              <a:buFont typeface="Arial" panose="020B0604020202020204" pitchFamily="34" charset="0"/>
              <a:buChar char="•"/>
            </a:pPr>
            <a:r>
              <a:rPr lang="nl-NL" sz="2800" dirty="0"/>
              <a:t>Theorie verzekeringen</a:t>
            </a:r>
          </a:p>
          <a:p>
            <a:pPr marL="800100" lvl="1" indent="-342900">
              <a:buFont typeface="Arial" panose="020B0604020202020204" pitchFamily="34" charset="0"/>
              <a:buChar char="•"/>
            </a:pPr>
            <a:r>
              <a:rPr lang="nl-NL" sz="2800" dirty="0" err="1"/>
              <a:t>Risico-analyse</a:t>
            </a:r>
            <a:endParaRPr lang="nl-NL" sz="2800" dirty="0"/>
          </a:p>
          <a:p>
            <a:pPr marL="800100" lvl="1" indent="-342900">
              <a:buFont typeface="Arial" panose="020B0604020202020204" pitchFamily="34" charset="0"/>
              <a:buChar char="•"/>
            </a:pPr>
            <a:r>
              <a:rPr lang="nl-NL" sz="2800" dirty="0"/>
              <a:t>Begrippen</a:t>
            </a:r>
          </a:p>
          <a:p>
            <a:pPr marL="342900" indent="-342900">
              <a:buFont typeface="Arial" panose="020B0604020202020204" pitchFamily="34" charset="0"/>
              <a:buChar char="•"/>
            </a:pPr>
            <a:r>
              <a:rPr lang="nl-NL" sz="2800" dirty="0"/>
              <a:t>Toets? Wanneer?</a:t>
            </a:r>
          </a:p>
        </p:txBody>
      </p:sp>
    </p:spTree>
    <p:extLst>
      <p:ext uri="{BB962C8B-B14F-4D97-AF65-F5344CB8AC3E}">
        <p14:creationId xmlns:p14="http://schemas.microsoft.com/office/powerpoint/2010/main" val="213740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167C11-C61B-4442-87F7-B8201A37619F}"/>
              </a:ext>
            </a:extLst>
          </p:cNvPr>
          <p:cNvSpPr>
            <a:spLocks noGrp="1"/>
          </p:cNvSpPr>
          <p:nvPr>
            <p:ph type="title"/>
          </p:nvPr>
        </p:nvSpPr>
        <p:spPr>
          <a:xfrm>
            <a:off x="685801" y="685801"/>
            <a:ext cx="10394707" cy="885548"/>
          </a:xfrm>
        </p:spPr>
        <p:txBody>
          <a:bodyPr/>
          <a:lstStyle/>
          <a:p>
            <a:pPr algn="ctr"/>
            <a:r>
              <a:rPr lang="nl-NL" dirty="0"/>
              <a:t>Herhaling vragen</a:t>
            </a:r>
          </a:p>
        </p:txBody>
      </p:sp>
      <p:sp>
        <p:nvSpPr>
          <p:cNvPr id="3" name="Tijdelijke aanduiding voor tekst 2">
            <a:extLst>
              <a:ext uri="{FF2B5EF4-FFF2-40B4-BE49-F238E27FC236}">
                <a16:creationId xmlns:a16="http://schemas.microsoft.com/office/drawing/2014/main" id="{F50C3274-1E45-445D-BFF6-3D6C54682205}"/>
              </a:ext>
            </a:extLst>
          </p:cNvPr>
          <p:cNvSpPr>
            <a:spLocks noGrp="1"/>
          </p:cNvSpPr>
          <p:nvPr>
            <p:ph type="body" idx="1"/>
          </p:nvPr>
        </p:nvSpPr>
        <p:spPr>
          <a:xfrm>
            <a:off x="685801" y="1571349"/>
            <a:ext cx="10394707" cy="3810532"/>
          </a:xfrm>
        </p:spPr>
        <p:txBody>
          <a:bodyPr/>
          <a:lstStyle/>
          <a:p>
            <a:pPr marL="342900" indent="-342900">
              <a:buFont typeface="Arial" panose="020B0604020202020204" pitchFamily="34" charset="0"/>
              <a:buChar char="•"/>
            </a:pPr>
            <a:r>
              <a:rPr lang="nl-NL" dirty="0"/>
              <a:t>Geef 3 voorbeelden van directe belastingen en 2 voorbeelden van indirecte belastingen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Noem een voorbeeld van een belastingsoort met een progressieve heffing en een belastingsoort met een proportionele heffing</a:t>
            </a:r>
          </a:p>
          <a:p>
            <a:pPr marL="342900" indent="-342900">
              <a:buFont typeface="Arial" panose="020B0604020202020204" pitchFamily="34" charset="0"/>
              <a:buChar char="•"/>
            </a:pPr>
            <a:r>
              <a:rPr lang="nl-NL" dirty="0"/>
              <a:t>Wat wordt verstaan onder belastbaar inkomen?</a:t>
            </a:r>
          </a:p>
          <a:p>
            <a:pPr marL="342900" indent="-342900">
              <a:buFont typeface="Arial" panose="020B0604020202020204" pitchFamily="34" charset="0"/>
              <a:buChar char="•"/>
            </a:pPr>
            <a:r>
              <a:rPr lang="nl-NL" dirty="0"/>
              <a:t>Maak de volgende opgave  “</a:t>
            </a:r>
            <a:r>
              <a:rPr lang="nl-NL" dirty="0" err="1"/>
              <a:t>dierenspeciaal</a:t>
            </a:r>
            <a:r>
              <a:rPr lang="nl-NL" dirty="0"/>
              <a:t> zaak Pets” van de wikiwijs nr. 118048.</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spTree>
    <p:extLst>
      <p:ext uri="{BB962C8B-B14F-4D97-AF65-F5344CB8AC3E}">
        <p14:creationId xmlns:p14="http://schemas.microsoft.com/office/powerpoint/2010/main" val="305745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128207-4A6F-4E25-AAD5-A6A50200D266}"/>
              </a:ext>
            </a:extLst>
          </p:cNvPr>
          <p:cNvSpPr>
            <a:spLocks noGrp="1"/>
          </p:cNvSpPr>
          <p:nvPr>
            <p:ph type="title"/>
          </p:nvPr>
        </p:nvSpPr>
        <p:spPr>
          <a:xfrm>
            <a:off x="685801" y="0"/>
            <a:ext cx="10394707" cy="878889"/>
          </a:xfrm>
        </p:spPr>
        <p:txBody>
          <a:bodyPr/>
          <a:lstStyle/>
          <a:p>
            <a:pPr algn="ctr"/>
            <a:r>
              <a:rPr lang="nl-NL" dirty="0"/>
              <a:t>verzekeringen</a:t>
            </a:r>
          </a:p>
        </p:txBody>
      </p:sp>
      <p:sp>
        <p:nvSpPr>
          <p:cNvPr id="3" name="Tijdelijke aanduiding voor tekst 2">
            <a:extLst>
              <a:ext uri="{FF2B5EF4-FFF2-40B4-BE49-F238E27FC236}">
                <a16:creationId xmlns:a16="http://schemas.microsoft.com/office/drawing/2014/main" id="{60B26728-BB88-47DC-82FA-F86E436EFB41}"/>
              </a:ext>
            </a:extLst>
          </p:cNvPr>
          <p:cNvSpPr>
            <a:spLocks noGrp="1"/>
          </p:cNvSpPr>
          <p:nvPr>
            <p:ph type="body" idx="1"/>
          </p:nvPr>
        </p:nvSpPr>
        <p:spPr>
          <a:xfrm>
            <a:off x="685801" y="878889"/>
            <a:ext cx="10394707" cy="4502991"/>
          </a:xfrm>
        </p:spPr>
        <p:txBody>
          <a:bodyPr/>
          <a:lstStyle/>
          <a:p>
            <a:endParaRPr lang="nl-NL" dirty="0"/>
          </a:p>
          <a:p>
            <a:pPr marL="342900" indent="-342900">
              <a:buFont typeface="Wingdings" panose="05000000000000000000" pitchFamily="2" charset="2"/>
              <a:buChar char="§"/>
            </a:pPr>
            <a:r>
              <a:rPr lang="nl-NL" dirty="0"/>
              <a:t>Definitie;</a:t>
            </a:r>
          </a:p>
          <a:p>
            <a:pPr marL="342900" indent="-342900">
              <a:buFont typeface="Wingdings" panose="05000000000000000000" pitchFamily="2" charset="2"/>
              <a:buChar char="§"/>
            </a:pPr>
            <a:r>
              <a:rPr lang="nl-NL" dirty="0"/>
              <a:t>Een verzekering of een assurantie is een </a:t>
            </a:r>
            <a:r>
              <a:rPr lang="nl-NL" dirty="0">
                <a:solidFill>
                  <a:srgbClr val="C00000"/>
                </a:solidFill>
              </a:rPr>
              <a:t>overeenkomst</a:t>
            </a:r>
            <a:r>
              <a:rPr lang="nl-NL" dirty="0"/>
              <a:t> tussen een verzekeringnemer en de verzekeringsmaatschappij. </a:t>
            </a:r>
          </a:p>
          <a:p>
            <a:pPr lvl="1"/>
            <a:r>
              <a:rPr lang="nl-NL" dirty="0"/>
              <a:t> Met een verzekering poogt de verzekeringnemer een </a:t>
            </a:r>
            <a:r>
              <a:rPr lang="nl-NL" dirty="0">
                <a:solidFill>
                  <a:srgbClr val="C00000"/>
                </a:solidFill>
              </a:rPr>
              <a:t>risico af te dekken die hij niet wil of kan dragen.</a:t>
            </a:r>
          </a:p>
          <a:p>
            <a:pPr marL="342900" indent="-342900">
              <a:buFont typeface="Wingdings" panose="05000000000000000000" pitchFamily="2" charset="2"/>
              <a:buChar char="§"/>
            </a:pPr>
            <a:endParaRPr lang="nl-NL" dirty="0"/>
          </a:p>
          <a:p>
            <a:pPr marL="285750" lvl="2" algn="ctr"/>
            <a:r>
              <a:rPr lang="nl-NL" dirty="0">
                <a:solidFill>
                  <a:srgbClr val="C00000"/>
                </a:solidFill>
              </a:rPr>
              <a:t>“Als je genoeg geld hebt om de gevolgen van een risico</a:t>
            </a:r>
          </a:p>
          <a:p>
            <a:pPr marL="0" lvl="2" algn="ctr"/>
            <a:r>
              <a:rPr lang="nl-NL" dirty="0">
                <a:solidFill>
                  <a:srgbClr val="C00000"/>
                </a:solidFill>
              </a:rPr>
              <a:t> zelf op te vangen, is het in het algemeen niet </a:t>
            </a:r>
          </a:p>
          <a:p>
            <a:pPr marL="0" lvl="2" algn="ctr"/>
            <a:r>
              <a:rPr lang="nl-NL" dirty="0">
                <a:solidFill>
                  <a:srgbClr val="C00000"/>
                </a:solidFill>
              </a:rPr>
              <a:t>verstandig om er een verzekering voor af te sluiten</a:t>
            </a:r>
            <a:r>
              <a:rPr lang="en-US" dirty="0">
                <a:solidFill>
                  <a:srgbClr val="C00000"/>
                </a:solidFill>
              </a:rPr>
              <a:t>”</a:t>
            </a:r>
            <a:endParaRPr lang="nl-NL" dirty="0">
              <a:solidFill>
                <a:srgbClr val="C00000"/>
              </a:solidFill>
            </a:endParaRPr>
          </a:p>
          <a:p>
            <a:endParaRPr lang="nl-NL" dirty="0"/>
          </a:p>
        </p:txBody>
      </p:sp>
    </p:spTree>
    <p:extLst>
      <p:ext uri="{BB962C8B-B14F-4D97-AF65-F5344CB8AC3E}">
        <p14:creationId xmlns:p14="http://schemas.microsoft.com/office/powerpoint/2010/main" val="227941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7C0AC0-79F1-43A0-9640-A502F69FE35D}"/>
              </a:ext>
            </a:extLst>
          </p:cNvPr>
          <p:cNvSpPr>
            <a:spLocks noGrp="1"/>
          </p:cNvSpPr>
          <p:nvPr>
            <p:ph type="title"/>
          </p:nvPr>
        </p:nvSpPr>
        <p:spPr>
          <a:xfrm>
            <a:off x="685801" y="-71020"/>
            <a:ext cx="10394707" cy="1020931"/>
          </a:xfrm>
        </p:spPr>
        <p:txBody>
          <a:bodyPr/>
          <a:lstStyle/>
          <a:p>
            <a:pPr algn="ctr"/>
            <a:r>
              <a:rPr lang="nl-NL" dirty="0"/>
              <a:t>verzekeringen</a:t>
            </a:r>
          </a:p>
        </p:txBody>
      </p:sp>
      <p:sp>
        <p:nvSpPr>
          <p:cNvPr id="3" name="Tijdelijke aanduiding voor tekst 2">
            <a:extLst>
              <a:ext uri="{FF2B5EF4-FFF2-40B4-BE49-F238E27FC236}">
                <a16:creationId xmlns:a16="http://schemas.microsoft.com/office/drawing/2014/main" id="{0C4A3BED-9492-450B-A4F5-298F73BAD643}"/>
              </a:ext>
            </a:extLst>
          </p:cNvPr>
          <p:cNvSpPr>
            <a:spLocks noGrp="1"/>
          </p:cNvSpPr>
          <p:nvPr>
            <p:ph type="body" idx="1"/>
          </p:nvPr>
        </p:nvSpPr>
        <p:spPr>
          <a:xfrm>
            <a:off x="685801" y="1270719"/>
            <a:ext cx="10394707" cy="4316561"/>
          </a:xfrm>
        </p:spPr>
        <p:txBody>
          <a:bodyPr>
            <a:normAutofit/>
          </a:bodyPr>
          <a:lstStyle/>
          <a:p>
            <a:r>
              <a:rPr lang="nl-NL" dirty="0"/>
              <a:t>Uit de definitie valt af te leiden waaraan een overeenkomst moet voldoen om een verzekering te zijn.</a:t>
            </a:r>
          </a:p>
          <a:p>
            <a:pPr marL="457200" indent="-457200">
              <a:buFont typeface="+mj-lt"/>
              <a:buAutoNum type="arabicPeriod"/>
            </a:pPr>
            <a:r>
              <a:rPr lang="nl-NL" dirty="0"/>
              <a:t>Er zijn twee partijen, een verzekeraar en een verzekeringnemer die de overeenkomst aangaan;</a:t>
            </a:r>
          </a:p>
          <a:p>
            <a:pPr marL="457200" indent="-457200">
              <a:buFont typeface="+mj-lt"/>
              <a:buAutoNum type="arabicPeriod"/>
            </a:pPr>
            <a:r>
              <a:rPr lang="nl-NL" dirty="0"/>
              <a:t>De verzekeraar verbindt zich, tegen genot van </a:t>
            </a:r>
            <a:r>
              <a:rPr lang="nl-NL" dirty="0">
                <a:hlinkClick r:id="rId2" tooltip="Verzekeringspremie"/>
              </a:rPr>
              <a:t>premie</a:t>
            </a:r>
            <a:r>
              <a:rPr lang="nl-NL" dirty="0"/>
              <a:t> tot het doen van één of meer uitkeringen;</a:t>
            </a:r>
          </a:p>
          <a:p>
            <a:pPr marL="457200" indent="-457200">
              <a:buFont typeface="+mj-lt"/>
              <a:buAutoNum type="arabicPeriod"/>
            </a:pPr>
            <a:r>
              <a:rPr lang="nl-NL" dirty="0"/>
              <a:t>Bij aanvang van de overeenkomst bestaat geen duidelijkheid over wanneer een uitkering wordt gedaan of tot welk bedrag een uitkering wordt gedaan of hoe lang de overeengekomen premiebetaling zal duren.</a:t>
            </a:r>
          </a:p>
          <a:p>
            <a:pPr marL="457200" indent="-457200">
              <a:buFont typeface="+mj-lt"/>
              <a:buAutoNum type="arabicPeriod"/>
            </a:pPr>
            <a:r>
              <a:rPr lang="nl-NL" dirty="0"/>
              <a:t>De overeenkomst is een </a:t>
            </a:r>
            <a:r>
              <a:rPr lang="nl-NL" dirty="0">
                <a:hlinkClick r:id="rId3" tooltip="Schadeverzekering"/>
              </a:rPr>
              <a:t>schadeverzekering</a:t>
            </a:r>
            <a:r>
              <a:rPr lang="nl-NL" dirty="0"/>
              <a:t> of een </a:t>
            </a:r>
            <a:r>
              <a:rPr lang="nl-NL" dirty="0">
                <a:hlinkClick r:id="rId4" tooltip="Sommenverzekering"/>
              </a:rPr>
              <a:t>sommenverzekering</a:t>
            </a:r>
            <a:r>
              <a:rPr lang="nl-NL" dirty="0"/>
              <a:t>.</a:t>
            </a:r>
          </a:p>
          <a:p>
            <a:endParaRPr lang="nl-NL" dirty="0"/>
          </a:p>
        </p:txBody>
      </p:sp>
    </p:spTree>
    <p:extLst>
      <p:ext uri="{BB962C8B-B14F-4D97-AF65-F5344CB8AC3E}">
        <p14:creationId xmlns:p14="http://schemas.microsoft.com/office/powerpoint/2010/main" val="332223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89EF0-F143-42B6-9AEE-29E8D6B33CB1}"/>
              </a:ext>
            </a:extLst>
          </p:cNvPr>
          <p:cNvSpPr>
            <a:spLocks noGrp="1"/>
          </p:cNvSpPr>
          <p:nvPr>
            <p:ph type="title"/>
          </p:nvPr>
        </p:nvSpPr>
        <p:spPr>
          <a:xfrm>
            <a:off x="685801" y="685800"/>
            <a:ext cx="10394707" cy="790319"/>
          </a:xfrm>
        </p:spPr>
        <p:txBody>
          <a:bodyPr>
            <a:normAutofit fontScale="90000"/>
          </a:bodyPr>
          <a:lstStyle/>
          <a:p>
            <a:pPr algn="ctr"/>
            <a:r>
              <a:rPr lang="nl-NL" dirty="0"/>
              <a:t>schadeverzekering</a:t>
            </a:r>
          </a:p>
        </p:txBody>
      </p:sp>
      <p:sp>
        <p:nvSpPr>
          <p:cNvPr id="3" name="Tijdelijke aanduiding voor tekst 2">
            <a:extLst>
              <a:ext uri="{FF2B5EF4-FFF2-40B4-BE49-F238E27FC236}">
                <a16:creationId xmlns:a16="http://schemas.microsoft.com/office/drawing/2014/main" id="{B6FC890D-8FE8-44AF-8FF2-73DCF6952211}"/>
              </a:ext>
            </a:extLst>
          </p:cNvPr>
          <p:cNvSpPr>
            <a:spLocks noGrp="1"/>
          </p:cNvSpPr>
          <p:nvPr>
            <p:ph type="body" idx="1"/>
          </p:nvPr>
        </p:nvSpPr>
        <p:spPr>
          <a:xfrm>
            <a:off x="685801" y="1402672"/>
            <a:ext cx="10394707" cy="3979209"/>
          </a:xfrm>
        </p:spPr>
        <p:txBody>
          <a:bodyPr>
            <a:normAutofit fontScale="92500" lnSpcReduction="20000"/>
          </a:bodyPr>
          <a:lstStyle/>
          <a:p>
            <a:pPr marL="342900" indent="-342900">
              <a:buFont typeface="Arial" panose="020B0604020202020204" pitchFamily="34" charset="0"/>
              <a:buChar char="•"/>
            </a:pPr>
            <a:r>
              <a:rPr lang="nl-NL" dirty="0"/>
              <a:t>De meeste verzekeringen zijn schadeverzekeringen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Een schadeverzekering heeft als doel het vermogen van de verzekeringnemer te beschermen</a:t>
            </a:r>
          </a:p>
          <a:p>
            <a:pPr marL="342900" indent="-342900">
              <a:buFont typeface="Arial" panose="020B0604020202020204" pitchFamily="34" charset="0"/>
              <a:buChar char="•"/>
            </a:pPr>
            <a:r>
              <a:rPr lang="nl-NL" dirty="0"/>
              <a:t>Dit vermogen kan aangetast worden door verlies, schade of door schade die de verzekerde aan derden veroorzaakt waarvoor hij/zij wettelijk aansprakelijk is</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Voorbeelden particulier; inboedelverzekering, aansprakelijkheidsverzekering, brandverzekering, reisverzekering</a:t>
            </a:r>
            <a:r>
              <a:rPr lang="nl-NL"/>
              <a:t>, arbeidsongeschiktheidsverzekeringen</a:t>
            </a:r>
            <a:endParaRPr lang="nl-NL" dirty="0"/>
          </a:p>
          <a:p>
            <a:pPr marL="342900" indent="-342900">
              <a:buFont typeface="Arial" panose="020B0604020202020204" pitchFamily="34" charset="0"/>
              <a:buChar char="•"/>
            </a:pPr>
            <a:r>
              <a:rPr lang="nl-NL" dirty="0"/>
              <a:t>Bedrijfsverzekeringen; aansprakelijkheidsverzekering bedrijven, beroepsaansprakelijkheidsverzekering, inventarisverzekering, brandverzekering</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spTree>
    <p:extLst>
      <p:ext uri="{BB962C8B-B14F-4D97-AF65-F5344CB8AC3E}">
        <p14:creationId xmlns:p14="http://schemas.microsoft.com/office/powerpoint/2010/main" val="16976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976B12-53CB-4ADA-8B76-4542E68AC8AC}"/>
              </a:ext>
            </a:extLst>
          </p:cNvPr>
          <p:cNvSpPr>
            <a:spLocks noGrp="1"/>
          </p:cNvSpPr>
          <p:nvPr>
            <p:ph type="title"/>
          </p:nvPr>
        </p:nvSpPr>
        <p:spPr>
          <a:xfrm>
            <a:off x="685801" y="685801"/>
            <a:ext cx="10394707" cy="969680"/>
          </a:xfrm>
        </p:spPr>
        <p:txBody>
          <a:bodyPr/>
          <a:lstStyle/>
          <a:p>
            <a:pPr algn="ctr"/>
            <a:r>
              <a:rPr lang="nl-NL" dirty="0"/>
              <a:t>sommenverzekering</a:t>
            </a:r>
          </a:p>
        </p:txBody>
      </p:sp>
      <p:sp>
        <p:nvSpPr>
          <p:cNvPr id="3" name="Tijdelijke aanduiding voor tekst 2">
            <a:extLst>
              <a:ext uri="{FF2B5EF4-FFF2-40B4-BE49-F238E27FC236}">
                <a16:creationId xmlns:a16="http://schemas.microsoft.com/office/drawing/2014/main" id="{9FA6D15D-E33E-49CE-81B8-EB0249AE82C4}"/>
              </a:ext>
            </a:extLst>
          </p:cNvPr>
          <p:cNvSpPr>
            <a:spLocks noGrp="1"/>
          </p:cNvSpPr>
          <p:nvPr>
            <p:ph type="body" idx="1"/>
          </p:nvPr>
        </p:nvSpPr>
        <p:spPr>
          <a:xfrm>
            <a:off x="204187" y="1655481"/>
            <a:ext cx="10876322" cy="3726399"/>
          </a:xfrm>
        </p:spPr>
        <p:txBody>
          <a:bodyPr/>
          <a:lstStyle/>
          <a:p>
            <a:pPr marL="342900" indent="-342900">
              <a:buFont typeface="Arial" panose="020B0604020202020204" pitchFamily="34" charset="0"/>
              <a:buChar char="•"/>
            </a:pPr>
            <a:r>
              <a:rPr lang="nl-NL" dirty="0"/>
              <a:t>Een sommenverzekering keert een van te voren afgesproken bedrag uit als het onzekere voorval zich voordoet</a:t>
            </a:r>
          </a:p>
          <a:p>
            <a:pPr marL="342900" indent="-342900">
              <a:buFont typeface="Arial" panose="020B0604020202020204" pitchFamily="34" charset="0"/>
              <a:buChar char="•"/>
            </a:pPr>
            <a:r>
              <a:rPr lang="nl-NL" dirty="0"/>
              <a:t>Wordt afgesloten op de gezondheid of leven van een natuurlijk persoon</a:t>
            </a:r>
          </a:p>
          <a:p>
            <a:pPr marL="342900" indent="-342900">
              <a:buFont typeface="Arial" panose="020B0604020202020204" pitchFamily="34" charset="0"/>
              <a:buChar char="•"/>
            </a:pPr>
            <a:r>
              <a:rPr lang="nl-NL" dirty="0"/>
              <a:t>Zijn bijna altijd levensverzekeringen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Voorbeelden; lijfrenteverzekeringen, kapitaalverzekeringen, overlijdensrisicoverzekeringen, </a:t>
            </a:r>
          </a:p>
          <a:p>
            <a:pPr marL="342900" indent="-342900">
              <a:buFont typeface="Arial" panose="020B0604020202020204" pitchFamily="34" charset="0"/>
              <a:buChar char="•"/>
            </a:pPr>
            <a:endParaRPr lang="nl-NL" dirty="0"/>
          </a:p>
        </p:txBody>
      </p:sp>
    </p:spTree>
    <p:extLst>
      <p:ext uri="{BB962C8B-B14F-4D97-AF65-F5344CB8AC3E}">
        <p14:creationId xmlns:p14="http://schemas.microsoft.com/office/powerpoint/2010/main" val="171966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A7040E-4C9C-4750-99C8-8F148BF71026}"/>
              </a:ext>
            </a:extLst>
          </p:cNvPr>
          <p:cNvSpPr>
            <a:spLocks noGrp="1"/>
          </p:cNvSpPr>
          <p:nvPr>
            <p:ph type="title"/>
          </p:nvPr>
        </p:nvSpPr>
        <p:spPr>
          <a:xfrm>
            <a:off x="685801" y="685801"/>
            <a:ext cx="10394707" cy="790320"/>
          </a:xfrm>
        </p:spPr>
        <p:txBody>
          <a:bodyPr>
            <a:normAutofit fontScale="90000"/>
          </a:bodyPr>
          <a:lstStyle/>
          <a:p>
            <a:pPr algn="ctr"/>
            <a:r>
              <a:rPr lang="nl-NL" dirty="0"/>
              <a:t>Onder- en oververzekering</a:t>
            </a:r>
          </a:p>
        </p:txBody>
      </p:sp>
      <p:sp>
        <p:nvSpPr>
          <p:cNvPr id="3" name="Tijdelijke aanduiding voor tekst 2">
            <a:extLst>
              <a:ext uri="{FF2B5EF4-FFF2-40B4-BE49-F238E27FC236}">
                <a16:creationId xmlns:a16="http://schemas.microsoft.com/office/drawing/2014/main" id="{62E07C03-9E4E-4F7A-AAD7-8C39FE34473A}"/>
              </a:ext>
            </a:extLst>
          </p:cNvPr>
          <p:cNvSpPr>
            <a:spLocks noGrp="1"/>
          </p:cNvSpPr>
          <p:nvPr>
            <p:ph type="body" idx="1"/>
          </p:nvPr>
        </p:nvSpPr>
        <p:spPr>
          <a:xfrm>
            <a:off x="685801" y="1704513"/>
            <a:ext cx="10394707" cy="3677367"/>
          </a:xfrm>
        </p:spPr>
        <p:txBody>
          <a:bodyPr/>
          <a:lstStyle/>
          <a:p>
            <a:r>
              <a:rPr lang="nl-NL" dirty="0">
                <a:solidFill>
                  <a:srgbClr val="C00000"/>
                </a:solidFill>
              </a:rPr>
              <a:t>Onderverzekering:</a:t>
            </a:r>
            <a:r>
              <a:rPr lang="nl-NL" dirty="0"/>
              <a:t> Bij onderverzekering krijg je nooit het hele schadebedrag uitgekeerd, hoe hoog of </a:t>
            </a:r>
            <a:r>
              <a:rPr lang="nl-NL"/>
              <a:t>hoe laag </a:t>
            </a:r>
            <a:r>
              <a:rPr lang="nl-NL" dirty="0"/>
              <a:t>het schadebedrag ook is. Bij onderverzekering betekent dat je het verzekerde bedrag lager is dan de werkelijke waarde.</a:t>
            </a:r>
          </a:p>
          <a:p>
            <a:endParaRPr lang="nl-NL" dirty="0"/>
          </a:p>
          <a:p>
            <a:r>
              <a:rPr lang="nl-NL" dirty="0">
                <a:solidFill>
                  <a:srgbClr val="C00000"/>
                </a:solidFill>
              </a:rPr>
              <a:t>Oververzekering:</a:t>
            </a:r>
            <a:r>
              <a:rPr lang="nl-NL" dirty="0"/>
              <a:t> Bij oververzekering is het precies het tegenovergestelde. Het verzekerde bedrag is hoger dan de werkelijke waarde. Bij oververzekering krijg je nooit meer dan 100%. Dus oververzekering heeft weinig zin?</a:t>
            </a:r>
          </a:p>
          <a:p>
            <a:endParaRPr lang="nl-NL" dirty="0"/>
          </a:p>
        </p:txBody>
      </p:sp>
    </p:spTree>
    <p:extLst>
      <p:ext uri="{BB962C8B-B14F-4D97-AF65-F5344CB8AC3E}">
        <p14:creationId xmlns:p14="http://schemas.microsoft.com/office/powerpoint/2010/main" val="144738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elangrijke gebeurtenis">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TM04033927[[fn=Belangrijke gebeurtenis]]</Template>
  <TotalTime>687</TotalTime>
  <Words>646</Words>
  <Application>Microsoft Office PowerPoint</Application>
  <PresentationFormat>Breedbeeld</PresentationFormat>
  <Paragraphs>78</Paragraphs>
  <Slides>16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Impact</vt:lpstr>
      <vt:lpstr>Wingdings</vt:lpstr>
      <vt:lpstr>Belangrijke gebeurtenis</vt:lpstr>
      <vt:lpstr>Belasting en wetgeving</vt:lpstr>
      <vt:lpstr>AGENDA</vt:lpstr>
      <vt:lpstr>Wat gaan we doen?</vt:lpstr>
      <vt:lpstr>Herhaling vragen</vt:lpstr>
      <vt:lpstr>verzekeringen</vt:lpstr>
      <vt:lpstr>verzekeringen</vt:lpstr>
      <vt:lpstr>schadeverzekering</vt:lpstr>
      <vt:lpstr>sommenverzekering</vt:lpstr>
      <vt:lpstr>Onder- en oververzekering</vt:lpstr>
      <vt:lpstr>Voorbeeld 1; onderverzekering</vt:lpstr>
      <vt:lpstr>Voorbeeld 2; onderverzekering</vt:lpstr>
      <vt:lpstr>Voorbeeld 2; oververzekering</vt:lpstr>
      <vt:lpstr>Eigen risico</vt:lpstr>
      <vt:lpstr>polis</vt:lpstr>
      <vt:lpstr>afsluitprovisie</vt:lpstr>
      <vt:lpstr>assurantiebelasting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Belasting en wetgeving</dc:title>
  <dc:creator>José Kamphuis</dc:creator>
  <cp:lastModifiedBy>José Kamphuis</cp:lastModifiedBy>
  <cp:revision>1</cp:revision>
  <dcterms:created xsi:type="dcterms:W3CDTF">2018-02-16T10:07:38Z</dcterms:created>
  <dcterms:modified xsi:type="dcterms:W3CDTF">2018-02-19T11:38:23Z</dcterms:modified>
</cp:coreProperties>
</file>